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57" r:id="rId3"/>
    <p:sldId id="260" r:id="rId4"/>
    <p:sldId id="261" r:id="rId5"/>
    <p:sldId id="258" r:id="rId6"/>
    <p:sldId id="256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6"/>
  </p:normalViewPr>
  <p:slideViewPr>
    <p:cSldViewPr snapToGrid="0" snapToObjects="1">
      <p:cViewPr>
        <p:scale>
          <a:sx n="85" d="100"/>
          <a:sy n="85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9DA9-7541-DA4B-8C50-A17A01023556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4D986-3344-A64D-89D9-3AD213570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0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0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4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0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5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3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8621" y="4527029"/>
            <a:ext cx="3177915" cy="830997"/>
          </a:xfrm>
          <a:prstGeom prst="rect">
            <a:avLst/>
          </a:prstGeom>
          <a:solidFill>
            <a:srgbClr val="92D050"/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189538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71" y="643467"/>
            <a:ext cx="5348223" cy="5571066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" y="643467"/>
            <a:ext cx="5222874" cy="55710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8797" y="5371475"/>
            <a:ext cx="3177915" cy="830997"/>
          </a:xfrm>
          <a:prstGeom prst="rect">
            <a:avLst/>
          </a:prstGeom>
          <a:solidFill>
            <a:srgbClr val="92D050"/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26567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6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336208"/>
            <a:ext cx="9951041" cy="41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1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8" r="15798" b="-1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148" r="3" b="254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1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97" y="0"/>
            <a:ext cx="7811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10" y="1248764"/>
            <a:ext cx="8053717" cy="42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88" y="0"/>
            <a:ext cx="10157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6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48" y="480060"/>
            <a:ext cx="7709647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6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9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41" y="1628774"/>
            <a:ext cx="2880360" cy="3600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76" y="998823"/>
            <a:ext cx="2880360" cy="4861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54" y="965199"/>
            <a:ext cx="2771775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9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</Words>
  <Application>Microsoft Macintosh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16</cp:revision>
  <dcterms:created xsi:type="dcterms:W3CDTF">2017-02-01T16:33:21Z</dcterms:created>
  <dcterms:modified xsi:type="dcterms:W3CDTF">2017-02-01T22:01:05Z</dcterms:modified>
</cp:coreProperties>
</file>